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619" autoAdjust="0"/>
    <p:restoredTop sz="94660"/>
  </p:normalViewPr>
  <p:slideViewPr>
    <p:cSldViewPr>
      <p:cViewPr varScale="1">
        <p:scale>
          <a:sx n="69" d="100"/>
          <a:sy n="69" d="100"/>
        </p:scale>
        <p:origin x="-162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Картинки по запросу картинки по теме HEALTH, ACCIDENTS AND EMERGENCIES, ILLNESSES AND INJUR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53217" y="-6424"/>
            <a:ext cx="4788024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690" y="3140969"/>
            <a:ext cx="5257310" cy="371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-171401"/>
            <a:ext cx="4876252" cy="360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19146" y="3140969"/>
            <a:ext cx="5231773" cy="371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042297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“HEALTH, ACCIDENTS AND EMERGENCIES, ILLNESSES AND INJURIES”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4682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340768"/>
            <a:ext cx="887544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5400" b="1" dirty="0" smtClean="0">
                <a:solidFill>
                  <a:srgbClr val="FF0000"/>
                </a:solidFill>
              </a:rPr>
              <a:t>Operation, fit and pain,</a:t>
            </a:r>
            <a:endParaRPr lang="ru-RU" sz="5400" b="1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n-US" sz="5400" b="1" dirty="0" smtClean="0">
                <a:solidFill>
                  <a:srgbClr val="FF0000"/>
                </a:solidFill>
              </a:rPr>
              <a:t>Robust, therapy and cane.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4360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Админ\Рабочий стол\20170327_09313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0"/>
            <a:ext cx="700089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280920" cy="52596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17227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7128792" cy="259228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000" b="1" dirty="0"/>
              <a:t>С</a:t>
            </a:r>
            <a:r>
              <a:rPr lang="en-US" sz="2000" b="1" dirty="0" err="1" smtClean="0"/>
              <a:t>ompare</a:t>
            </a:r>
            <a:r>
              <a:rPr lang="en-US" sz="2000" b="1" dirty="0" smtClean="0"/>
              <a:t> </a:t>
            </a:r>
            <a:r>
              <a:rPr lang="en-US" sz="2000" b="1" dirty="0"/>
              <a:t>and contrast the </a:t>
            </a:r>
            <a:r>
              <a:rPr lang="en-US" sz="2000" b="1" dirty="0" smtClean="0"/>
              <a:t>photographs</a:t>
            </a:r>
            <a:r>
              <a:rPr lang="ru-RU" sz="2000" b="1" dirty="0"/>
              <a:t>:</a:t>
            </a:r>
          </a:p>
          <a:p>
            <a:r>
              <a:rPr lang="en-US" sz="2000" dirty="0"/>
              <a:t>-give a brief description of the photos (action, location)</a:t>
            </a:r>
            <a:endParaRPr lang="ru-RU" sz="2000" dirty="0"/>
          </a:p>
          <a:p>
            <a:r>
              <a:rPr lang="en-US" sz="2000" dirty="0"/>
              <a:t>-say what the pictures have in common</a:t>
            </a:r>
            <a:endParaRPr lang="ru-RU" sz="2000" dirty="0"/>
          </a:p>
          <a:p>
            <a:r>
              <a:rPr lang="en-US" sz="2000" dirty="0"/>
              <a:t>-say in what way the pictures are different</a:t>
            </a:r>
            <a:endParaRPr lang="ru-RU" sz="2000" dirty="0"/>
          </a:p>
          <a:p>
            <a:r>
              <a:rPr lang="en-US" sz="2000" dirty="0"/>
              <a:t>-say which kind of the activities presented in the pictures you'd prefer </a:t>
            </a:r>
            <a:endParaRPr lang="ru-RU" sz="2000" dirty="0"/>
          </a:p>
          <a:p>
            <a:r>
              <a:rPr lang="en-US" sz="2000" dirty="0" smtClean="0"/>
              <a:t>-explain </a:t>
            </a:r>
            <a:r>
              <a:rPr lang="en-US" sz="2000" dirty="0"/>
              <a:t>why</a:t>
            </a:r>
            <a:endParaRPr lang="ru-RU" sz="2000" dirty="0"/>
          </a:p>
          <a:p>
            <a:pPr marL="45720" indent="0">
              <a:buNone/>
            </a:pPr>
            <a:endParaRPr lang="ru-RU" sz="2000" dirty="0"/>
          </a:p>
        </p:txBody>
      </p:sp>
      <p:pic>
        <p:nvPicPr>
          <p:cNvPr id="3075" name="Рисунок 2" descr="Описание: Картинки по запросу Картинки врача и ветерина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59" y="3068960"/>
            <a:ext cx="3983511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3" descr="Описание: Картинки по запросу Картинки врач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0333" y="2992462"/>
            <a:ext cx="3768132" cy="269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4186387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39</TotalTime>
  <Words>49</Words>
  <Application>Microsoft Office PowerPoint</Application>
  <PresentationFormat>Экран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Natalie</dc:creator>
  <cp:lastModifiedBy>учитель</cp:lastModifiedBy>
  <cp:revision>6</cp:revision>
  <dcterms:created xsi:type="dcterms:W3CDTF">2017-03-26T05:39:07Z</dcterms:created>
  <dcterms:modified xsi:type="dcterms:W3CDTF">2017-03-27T08:23:22Z</dcterms:modified>
</cp:coreProperties>
</file>